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7F9FB"/>
    <a:srgbClr val="E4774A"/>
    <a:srgbClr val="56BFD2"/>
    <a:srgbClr val="A6DDE9"/>
    <a:srgbClr val="ECD6B2"/>
    <a:srgbClr val="99EBDD"/>
    <a:srgbClr val="DAE978"/>
    <a:srgbClr val="DEDFA3"/>
    <a:srgbClr val="D14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5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01694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Ingrese los meses y actividades representados en su plan.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transcurrido por actividad.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Agregue fechas de inicio y finalización, fechas de hitos e información adicional dentro de cada barra o en el área del gráfico.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Utilice la clave de color para asignar departamentos, miembros del equipo o estado a actividades individuales.  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HOJA DE RUTA DEL PROYECTO DE TI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HOJA DE RUTA DEL PROYECTO DE 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257548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HOJA DE RUTA DEL PROYECTO DE TI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806928" y="666807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3782" y="666807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573501" y="666807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40074" y="666807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5040355" y="666807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07209" y="666807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989809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289148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30222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068611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509685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848074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590859"/>
            <a:ext cx="1124988" cy="5324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DEPT -o- </a:t>
            </a:r>
          </a:p>
          <a:p>
            <a:r>
              <a:rPr lang="es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CLAVE DE ESTADO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99900"/>
              </p:ext>
            </p:extLst>
          </p:nvPr>
        </p:nvGraphicFramePr>
        <p:xfrm>
          <a:off x="351221" y="1155825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20XX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SEGURIDAD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EVALUACIÓN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5148226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813566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930399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930399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236694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5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930399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501163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940325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931431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930399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769424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4342801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2333594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2286898"/>
            <a:ext cx="832766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1000">
                <a:solidFill>
                  <a:schemeClr val="tx1"/>
                </a:solidFill>
                <a:latin typeface="Century Gothic" panose="020B0502020202020204" pitchFamily="34" charset="0"/>
              </a:rPr>
              <a:t>VERSIÓN DE ACTUALIZACIÓN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537361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INFORME CON VENCIMIENTO 20/05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1227167"/>
            <a:ext cx="1147522" cy="5166360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HITO UNO</a:t>
              </a:r>
              <a:endParaRPr lang="en-US" sz="900" b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1138267"/>
            <a:ext cx="685515" cy="5280660"/>
            <a:chOff x="0" y="0"/>
            <a:chExt cx="685515" cy="52806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1227167"/>
            <a:ext cx="1147522" cy="5166360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9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HITO DOS</a:t>
              </a:r>
              <a:endParaRPr lang="en-US" sz="9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784014"/>
            <a:ext cx="798253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LANZAMIENTO 07/01</a:t>
            </a:r>
          </a:p>
        </p:txBody>
      </p:sp>
      <p:pic>
        <p:nvPicPr>
          <p:cNvPr id="1045" name="Rounded Rectangle 12">
            <a:extLst>
              <a:ext uri="{FF2B5EF4-FFF2-40B4-BE49-F238E27FC236}">
                <a16:creationId xmlns:a16="http://schemas.microsoft.com/office/drawing/2014/main" id="{A9434215-F6A7-49FF-BF26-5D947DBD2681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90600"/>
            <a:ext cx="19050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0</TotalTime>
  <Words>309</Words>
  <Application>Microsoft Macintosh PowerPoint</Application>
  <PresentationFormat>Widescreen</PresentationFormat>
  <Paragraphs>95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cp:lastPrinted>2020-08-31T22:23:58Z</cp:lastPrinted>
  <dcterms:created xsi:type="dcterms:W3CDTF">2021-07-07T23:54:57Z</dcterms:created>
  <dcterms:modified xsi:type="dcterms:W3CDTF">2022-04-11T22:19:46Z</dcterms:modified>
</cp:coreProperties>
</file>